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C6456D-D5EA-4509-ABDD-E9C364F9C0A4}" type="doc">
      <dgm:prSet loTypeId="urn:microsoft.com/office/officeart/2005/8/layout/radial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B196494-D8FB-4C53-8DC8-A6AF94E411DA}">
      <dgm:prSet phldrT="[Text]"/>
      <dgm:spPr/>
      <dgm:t>
        <a:bodyPr/>
        <a:lstStyle/>
        <a:p>
          <a:r>
            <a:rPr lang="en-US" dirty="0" smtClean="0"/>
            <a:t>Chicago </a:t>
          </a:r>
        </a:p>
        <a:p>
          <a:r>
            <a:rPr lang="en-US" dirty="0" smtClean="0"/>
            <a:t>World’s Fair</a:t>
          </a:r>
          <a:endParaRPr lang="en-US" dirty="0"/>
        </a:p>
      </dgm:t>
    </dgm:pt>
    <dgm:pt modelId="{DC413D20-87FE-4FE5-AB51-7C51C8A1DDA3}" type="parTrans" cxnId="{853E3BA3-EFB9-43E0-AEDA-B71BF5672142}">
      <dgm:prSet/>
      <dgm:spPr/>
      <dgm:t>
        <a:bodyPr/>
        <a:lstStyle/>
        <a:p>
          <a:endParaRPr lang="en-US"/>
        </a:p>
      </dgm:t>
    </dgm:pt>
    <dgm:pt modelId="{CCD8C7D8-8A99-45E6-B053-AF695C3B52F1}" type="sibTrans" cxnId="{853E3BA3-EFB9-43E0-AEDA-B71BF5672142}">
      <dgm:prSet/>
      <dgm:spPr/>
      <dgm:t>
        <a:bodyPr/>
        <a:lstStyle/>
        <a:p>
          <a:endParaRPr lang="en-US"/>
        </a:p>
      </dgm:t>
    </dgm:pt>
    <dgm:pt modelId="{0F4C63A3-586E-42D1-AFCC-9D929AA8DCB2}">
      <dgm:prSet phldrT="[Text]"/>
      <dgm:spPr/>
      <dgm:t>
        <a:bodyPr/>
        <a:lstStyle/>
        <a:p>
          <a:r>
            <a:rPr lang="en-US" dirty="0" smtClean="0"/>
            <a:t>Location</a:t>
          </a:r>
          <a:endParaRPr lang="en-US" dirty="0"/>
        </a:p>
      </dgm:t>
    </dgm:pt>
    <dgm:pt modelId="{15FF6F4B-9E72-4A48-A7CE-E4258142053A}" type="parTrans" cxnId="{80383E74-2B87-486D-A3B1-7638798CD1AD}">
      <dgm:prSet/>
      <dgm:spPr/>
      <dgm:t>
        <a:bodyPr/>
        <a:lstStyle/>
        <a:p>
          <a:endParaRPr lang="en-US"/>
        </a:p>
      </dgm:t>
    </dgm:pt>
    <dgm:pt modelId="{4F995762-DECD-4427-B4EA-A36D867CEBD6}" type="sibTrans" cxnId="{80383E74-2B87-486D-A3B1-7638798CD1AD}">
      <dgm:prSet/>
      <dgm:spPr/>
      <dgm:t>
        <a:bodyPr/>
        <a:lstStyle/>
        <a:p>
          <a:endParaRPr lang="en-US"/>
        </a:p>
      </dgm:t>
    </dgm:pt>
    <dgm:pt modelId="{702648C7-1231-44DB-9C68-10A9D02C7CB5}">
      <dgm:prSet phldrT="[Text]"/>
      <dgm:spPr/>
      <dgm:t>
        <a:bodyPr/>
        <a:lstStyle/>
        <a:p>
          <a:r>
            <a:rPr lang="en-US" dirty="0" smtClean="0"/>
            <a:t>Architectural Features</a:t>
          </a:r>
          <a:endParaRPr lang="en-US" dirty="0"/>
        </a:p>
      </dgm:t>
    </dgm:pt>
    <dgm:pt modelId="{5AF156A7-F18E-48E8-8C82-A720315C2528}" type="parTrans" cxnId="{5CDF0A58-5347-43BC-BF2A-AE42488B55FA}">
      <dgm:prSet/>
      <dgm:spPr/>
      <dgm:t>
        <a:bodyPr/>
        <a:lstStyle/>
        <a:p>
          <a:endParaRPr lang="en-US"/>
        </a:p>
      </dgm:t>
    </dgm:pt>
    <dgm:pt modelId="{A370D572-9CA9-49A2-9963-7EBFB328C5C5}" type="sibTrans" cxnId="{5CDF0A58-5347-43BC-BF2A-AE42488B55FA}">
      <dgm:prSet/>
      <dgm:spPr/>
      <dgm:t>
        <a:bodyPr/>
        <a:lstStyle/>
        <a:p>
          <a:endParaRPr lang="en-US"/>
        </a:p>
      </dgm:t>
    </dgm:pt>
    <dgm:pt modelId="{624DC330-E4D3-4D6A-AF96-A623B6FA2AC4}">
      <dgm:prSet phldrT="[Text]"/>
      <dgm:spPr/>
      <dgm:t>
        <a:bodyPr/>
        <a:lstStyle/>
        <a:p>
          <a:r>
            <a:rPr lang="en-US" dirty="0" smtClean="0"/>
            <a:t>Attractions &amp; Buildings</a:t>
          </a:r>
          <a:endParaRPr lang="en-US" dirty="0"/>
        </a:p>
      </dgm:t>
    </dgm:pt>
    <dgm:pt modelId="{B74B7041-8402-464B-80A0-E92B23A2980B}" type="parTrans" cxnId="{FA44BB65-7B56-4852-B682-1E837845FBD6}">
      <dgm:prSet/>
      <dgm:spPr/>
      <dgm:t>
        <a:bodyPr/>
        <a:lstStyle/>
        <a:p>
          <a:endParaRPr lang="en-US"/>
        </a:p>
      </dgm:t>
    </dgm:pt>
    <dgm:pt modelId="{1FEEFEA4-5DD2-4E66-A270-611369A9380A}" type="sibTrans" cxnId="{FA44BB65-7B56-4852-B682-1E837845FBD6}">
      <dgm:prSet/>
      <dgm:spPr/>
      <dgm:t>
        <a:bodyPr/>
        <a:lstStyle/>
        <a:p>
          <a:endParaRPr lang="en-US"/>
        </a:p>
      </dgm:t>
    </dgm:pt>
    <dgm:pt modelId="{352F7C6F-34E1-4B56-9A37-BEFE0E0A38FD}">
      <dgm:prSet phldrT="[Text]"/>
      <dgm:spPr/>
      <dgm:t>
        <a:bodyPr/>
        <a:lstStyle/>
        <a:p>
          <a:r>
            <a:rPr lang="en-US" dirty="0" smtClean="0"/>
            <a:t>Inventions</a:t>
          </a:r>
          <a:endParaRPr lang="en-US" dirty="0"/>
        </a:p>
      </dgm:t>
    </dgm:pt>
    <dgm:pt modelId="{382176EA-8330-49F2-A954-A4A6EC83EC35}" type="parTrans" cxnId="{BDD15F22-5880-4371-B94B-7CA570A14B55}">
      <dgm:prSet/>
      <dgm:spPr/>
      <dgm:t>
        <a:bodyPr/>
        <a:lstStyle/>
        <a:p>
          <a:endParaRPr lang="en-US"/>
        </a:p>
      </dgm:t>
    </dgm:pt>
    <dgm:pt modelId="{562456DB-3C4B-4478-A18B-D330F9A93959}" type="sibTrans" cxnId="{BDD15F22-5880-4371-B94B-7CA570A14B55}">
      <dgm:prSet/>
      <dgm:spPr/>
      <dgm:t>
        <a:bodyPr/>
        <a:lstStyle/>
        <a:p>
          <a:endParaRPr lang="en-US"/>
        </a:p>
      </dgm:t>
    </dgm:pt>
    <dgm:pt modelId="{F79BFAE1-5CC1-4DBA-B9DC-89E468C0CADF}">
      <dgm:prSet phldrT="[Text]"/>
      <dgm:spPr/>
      <dgm:t>
        <a:bodyPr/>
        <a:lstStyle/>
        <a:p>
          <a:r>
            <a:rPr lang="en-US" dirty="0" smtClean="0"/>
            <a:t>Shows</a:t>
          </a:r>
          <a:endParaRPr lang="en-US" dirty="0"/>
        </a:p>
      </dgm:t>
    </dgm:pt>
    <dgm:pt modelId="{52AF81AD-1E7C-40C3-A08B-EDE5177BCF25}" type="parTrans" cxnId="{218ECE3F-9084-4C03-8F72-54EE0CB98CD9}">
      <dgm:prSet/>
      <dgm:spPr/>
      <dgm:t>
        <a:bodyPr/>
        <a:lstStyle/>
        <a:p>
          <a:endParaRPr lang="en-US"/>
        </a:p>
      </dgm:t>
    </dgm:pt>
    <dgm:pt modelId="{39E792E8-6924-41D9-96BC-E56F0DF46A1C}" type="sibTrans" cxnId="{218ECE3F-9084-4C03-8F72-54EE0CB98CD9}">
      <dgm:prSet/>
      <dgm:spPr/>
      <dgm:t>
        <a:bodyPr/>
        <a:lstStyle/>
        <a:p>
          <a:endParaRPr lang="en-US"/>
        </a:p>
      </dgm:t>
    </dgm:pt>
    <dgm:pt modelId="{28F45525-3B43-4A5D-A07A-6B719FE6CEFC}">
      <dgm:prSet phldrT="[Text]"/>
      <dgm:spPr/>
      <dgm:t>
        <a:bodyPr/>
        <a:lstStyle/>
        <a:p>
          <a:r>
            <a:rPr lang="en-US" dirty="0" smtClean="0"/>
            <a:t>Difficulties/ Problems</a:t>
          </a:r>
          <a:endParaRPr lang="en-US" dirty="0"/>
        </a:p>
      </dgm:t>
    </dgm:pt>
    <dgm:pt modelId="{574E3732-DC7A-4429-BAA4-1784F4695AC0}" type="parTrans" cxnId="{FDCF5C22-2B4C-4E31-ABEA-D258BA4362E0}">
      <dgm:prSet/>
      <dgm:spPr/>
      <dgm:t>
        <a:bodyPr/>
        <a:lstStyle/>
        <a:p>
          <a:endParaRPr lang="en-US"/>
        </a:p>
      </dgm:t>
    </dgm:pt>
    <dgm:pt modelId="{9700A20E-5487-47CC-B351-F9647901709C}" type="sibTrans" cxnId="{FDCF5C22-2B4C-4E31-ABEA-D258BA4362E0}">
      <dgm:prSet/>
      <dgm:spPr/>
      <dgm:t>
        <a:bodyPr/>
        <a:lstStyle/>
        <a:p>
          <a:endParaRPr lang="en-US"/>
        </a:p>
      </dgm:t>
    </dgm:pt>
    <dgm:pt modelId="{ECFB3F59-6F5C-436A-BB68-DA8FFA053560}">
      <dgm:prSet phldrT="[Text]"/>
      <dgm:spPr/>
      <dgm:t>
        <a:bodyPr/>
        <a:lstStyle/>
        <a:p>
          <a:r>
            <a:rPr lang="en-US" dirty="0" smtClean="0"/>
            <a:t>Miscellaneous/ Other</a:t>
          </a:r>
          <a:endParaRPr lang="en-US" dirty="0"/>
        </a:p>
      </dgm:t>
    </dgm:pt>
    <dgm:pt modelId="{44E5626E-EF46-4050-A3A1-D4DCF4B99ADA}" type="parTrans" cxnId="{B992C4C2-8A37-48A3-9FBA-28B7724C4777}">
      <dgm:prSet/>
      <dgm:spPr/>
      <dgm:t>
        <a:bodyPr/>
        <a:lstStyle/>
        <a:p>
          <a:endParaRPr lang="en-US"/>
        </a:p>
      </dgm:t>
    </dgm:pt>
    <dgm:pt modelId="{045107EC-A01B-474E-8489-5C12F92DFAE1}" type="sibTrans" cxnId="{B992C4C2-8A37-48A3-9FBA-28B7724C4777}">
      <dgm:prSet/>
      <dgm:spPr/>
      <dgm:t>
        <a:bodyPr/>
        <a:lstStyle/>
        <a:p>
          <a:endParaRPr lang="en-US"/>
        </a:p>
      </dgm:t>
    </dgm:pt>
    <dgm:pt modelId="{28B20D62-FAE8-4779-8334-0493F02DF824}" type="pres">
      <dgm:prSet presAssocID="{AAC6456D-D5EA-4509-ABDD-E9C364F9C0A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581863-086C-4BDC-815E-24215A627004}" type="pres">
      <dgm:prSet presAssocID="{CB196494-D8FB-4C53-8DC8-A6AF94E411DA}" presName="centerShape" presStyleLbl="node0" presStyleIdx="0" presStyleCnt="1"/>
      <dgm:spPr/>
      <dgm:t>
        <a:bodyPr/>
        <a:lstStyle/>
        <a:p>
          <a:endParaRPr lang="en-US"/>
        </a:p>
      </dgm:t>
    </dgm:pt>
    <dgm:pt modelId="{DC2C9899-3AFF-4698-B4D6-D9F215E89DC0}" type="pres">
      <dgm:prSet presAssocID="{15FF6F4B-9E72-4A48-A7CE-E4258142053A}" presName="Name9" presStyleLbl="parChTrans1D2" presStyleIdx="0" presStyleCnt="7"/>
      <dgm:spPr/>
      <dgm:t>
        <a:bodyPr/>
        <a:lstStyle/>
        <a:p>
          <a:endParaRPr lang="en-US"/>
        </a:p>
      </dgm:t>
    </dgm:pt>
    <dgm:pt modelId="{5DD604AC-0A86-4C7F-BDAC-345644C62EB7}" type="pres">
      <dgm:prSet presAssocID="{15FF6F4B-9E72-4A48-A7CE-E4258142053A}" presName="connTx" presStyleLbl="parChTrans1D2" presStyleIdx="0" presStyleCnt="7"/>
      <dgm:spPr/>
      <dgm:t>
        <a:bodyPr/>
        <a:lstStyle/>
        <a:p>
          <a:endParaRPr lang="en-US"/>
        </a:p>
      </dgm:t>
    </dgm:pt>
    <dgm:pt modelId="{9C27F5F2-629C-4DCE-BA6E-E404CDDE5CEF}" type="pres">
      <dgm:prSet presAssocID="{0F4C63A3-586E-42D1-AFCC-9D929AA8DCB2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69C0513-3CE2-47BB-B95F-8DE8EC551A7C}" type="pres">
      <dgm:prSet presAssocID="{5AF156A7-F18E-48E8-8C82-A720315C2528}" presName="Name9" presStyleLbl="parChTrans1D2" presStyleIdx="1" presStyleCnt="7"/>
      <dgm:spPr/>
      <dgm:t>
        <a:bodyPr/>
        <a:lstStyle/>
        <a:p>
          <a:endParaRPr lang="en-US"/>
        </a:p>
      </dgm:t>
    </dgm:pt>
    <dgm:pt modelId="{71D85016-C94D-4115-BC78-410EC13EE9E7}" type="pres">
      <dgm:prSet presAssocID="{5AF156A7-F18E-48E8-8C82-A720315C2528}" presName="connTx" presStyleLbl="parChTrans1D2" presStyleIdx="1" presStyleCnt="7"/>
      <dgm:spPr/>
      <dgm:t>
        <a:bodyPr/>
        <a:lstStyle/>
        <a:p>
          <a:endParaRPr lang="en-US"/>
        </a:p>
      </dgm:t>
    </dgm:pt>
    <dgm:pt modelId="{995BFDCC-E06A-4BDF-BB73-D3A1A437EF4A}" type="pres">
      <dgm:prSet presAssocID="{702648C7-1231-44DB-9C68-10A9D02C7CB5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16BEE-86BC-4882-AF49-E4CD89124AED}" type="pres">
      <dgm:prSet presAssocID="{B74B7041-8402-464B-80A0-E92B23A2980B}" presName="Name9" presStyleLbl="parChTrans1D2" presStyleIdx="2" presStyleCnt="7"/>
      <dgm:spPr/>
      <dgm:t>
        <a:bodyPr/>
        <a:lstStyle/>
        <a:p>
          <a:endParaRPr lang="en-US"/>
        </a:p>
      </dgm:t>
    </dgm:pt>
    <dgm:pt modelId="{84CDB329-D633-4BB6-AF71-2F29D9DCBCEA}" type="pres">
      <dgm:prSet presAssocID="{B74B7041-8402-464B-80A0-E92B23A2980B}" presName="connTx" presStyleLbl="parChTrans1D2" presStyleIdx="2" presStyleCnt="7"/>
      <dgm:spPr/>
      <dgm:t>
        <a:bodyPr/>
        <a:lstStyle/>
        <a:p>
          <a:endParaRPr lang="en-US"/>
        </a:p>
      </dgm:t>
    </dgm:pt>
    <dgm:pt modelId="{5CA93C7F-D281-4FB3-83CA-06E13C026498}" type="pres">
      <dgm:prSet presAssocID="{624DC330-E4D3-4D6A-AF96-A623B6FA2AC4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3D7CFC-313B-4DBE-927E-F993DEB15016}" type="pres">
      <dgm:prSet presAssocID="{382176EA-8330-49F2-A954-A4A6EC83EC35}" presName="Name9" presStyleLbl="parChTrans1D2" presStyleIdx="3" presStyleCnt="7"/>
      <dgm:spPr/>
      <dgm:t>
        <a:bodyPr/>
        <a:lstStyle/>
        <a:p>
          <a:endParaRPr lang="en-US"/>
        </a:p>
      </dgm:t>
    </dgm:pt>
    <dgm:pt modelId="{C8FD9070-9ECF-461F-ACBD-240F6CDFB97B}" type="pres">
      <dgm:prSet presAssocID="{382176EA-8330-49F2-A954-A4A6EC83EC35}" presName="connTx" presStyleLbl="parChTrans1D2" presStyleIdx="3" presStyleCnt="7"/>
      <dgm:spPr/>
      <dgm:t>
        <a:bodyPr/>
        <a:lstStyle/>
        <a:p>
          <a:endParaRPr lang="en-US"/>
        </a:p>
      </dgm:t>
    </dgm:pt>
    <dgm:pt modelId="{7FA29A02-B50C-4A08-A71B-1CA7FD9E88B2}" type="pres">
      <dgm:prSet presAssocID="{352F7C6F-34E1-4B56-9A37-BEFE0E0A38FD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76E051-8E6C-48AA-9A64-EA20FACE6B9D}" type="pres">
      <dgm:prSet presAssocID="{52AF81AD-1E7C-40C3-A08B-EDE5177BCF25}" presName="Name9" presStyleLbl="parChTrans1D2" presStyleIdx="4" presStyleCnt="7"/>
      <dgm:spPr/>
      <dgm:t>
        <a:bodyPr/>
        <a:lstStyle/>
        <a:p>
          <a:endParaRPr lang="en-US"/>
        </a:p>
      </dgm:t>
    </dgm:pt>
    <dgm:pt modelId="{7796080D-D8F8-459A-98CF-79CD0A2F060F}" type="pres">
      <dgm:prSet presAssocID="{52AF81AD-1E7C-40C3-A08B-EDE5177BCF25}" presName="connTx" presStyleLbl="parChTrans1D2" presStyleIdx="4" presStyleCnt="7"/>
      <dgm:spPr/>
      <dgm:t>
        <a:bodyPr/>
        <a:lstStyle/>
        <a:p>
          <a:endParaRPr lang="en-US"/>
        </a:p>
      </dgm:t>
    </dgm:pt>
    <dgm:pt modelId="{B715B081-D7F2-4C6F-9D4F-C633274D023F}" type="pres">
      <dgm:prSet presAssocID="{F79BFAE1-5CC1-4DBA-B9DC-89E468C0CADF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2DBF65-6005-4B24-AD66-97BE7736A432}" type="pres">
      <dgm:prSet presAssocID="{574E3732-DC7A-4429-BAA4-1784F4695AC0}" presName="Name9" presStyleLbl="parChTrans1D2" presStyleIdx="5" presStyleCnt="7"/>
      <dgm:spPr/>
      <dgm:t>
        <a:bodyPr/>
        <a:lstStyle/>
        <a:p>
          <a:endParaRPr lang="en-US"/>
        </a:p>
      </dgm:t>
    </dgm:pt>
    <dgm:pt modelId="{1858A988-6718-4EA4-99CA-0B5BB171B0AD}" type="pres">
      <dgm:prSet presAssocID="{574E3732-DC7A-4429-BAA4-1784F4695AC0}" presName="connTx" presStyleLbl="parChTrans1D2" presStyleIdx="5" presStyleCnt="7"/>
      <dgm:spPr/>
      <dgm:t>
        <a:bodyPr/>
        <a:lstStyle/>
        <a:p>
          <a:endParaRPr lang="en-US"/>
        </a:p>
      </dgm:t>
    </dgm:pt>
    <dgm:pt modelId="{F325FC3F-E2E0-4BD7-A897-D3F3A7AFE7DB}" type="pres">
      <dgm:prSet presAssocID="{28F45525-3B43-4A5D-A07A-6B719FE6CEFC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032209-AA45-417D-BDD1-32D9F8CBEFC1}" type="pres">
      <dgm:prSet presAssocID="{44E5626E-EF46-4050-A3A1-D4DCF4B99ADA}" presName="Name9" presStyleLbl="parChTrans1D2" presStyleIdx="6" presStyleCnt="7"/>
      <dgm:spPr/>
      <dgm:t>
        <a:bodyPr/>
        <a:lstStyle/>
        <a:p>
          <a:endParaRPr lang="en-US"/>
        </a:p>
      </dgm:t>
    </dgm:pt>
    <dgm:pt modelId="{7B54F7FF-3B9B-4CFC-91C8-0C3AD105AC56}" type="pres">
      <dgm:prSet presAssocID="{44E5626E-EF46-4050-A3A1-D4DCF4B99ADA}" presName="connTx" presStyleLbl="parChTrans1D2" presStyleIdx="6" presStyleCnt="7"/>
      <dgm:spPr/>
      <dgm:t>
        <a:bodyPr/>
        <a:lstStyle/>
        <a:p>
          <a:endParaRPr lang="en-US"/>
        </a:p>
      </dgm:t>
    </dgm:pt>
    <dgm:pt modelId="{40434ED7-941C-4DB3-A09E-E4CF3FE6BC4E}" type="pres">
      <dgm:prSet presAssocID="{ECFB3F59-6F5C-436A-BB68-DA8FFA053560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53E3BA3-EFB9-43E0-AEDA-B71BF5672142}" srcId="{AAC6456D-D5EA-4509-ABDD-E9C364F9C0A4}" destId="{CB196494-D8FB-4C53-8DC8-A6AF94E411DA}" srcOrd="0" destOrd="0" parTransId="{DC413D20-87FE-4FE5-AB51-7C51C8A1DDA3}" sibTransId="{CCD8C7D8-8A99-45E6-B053-AF695C3B52F1}"/>
    <dgm:cxn modelId="{305EDA8A-1DC0-41AA-9C1D-37240806F935}" type="presOf" srcId="{15FF6F4B-9E72-4A48-A7CE-E4258142053A}" destId="{DC2C9899-3AFF-4698-B4D6-D9F215E89DC0}" srcOrd="0" destOrd="0" presId="urn:microsoft.com/office/officeart/2005/8/layout/radial1"/>
    <dgm:cxn modelId="{C0044985-B33E-4E93-B9AA-2EFA49B2ABBE}" type="presOf" srcId="{5AF156A7-F18E-48E8-8C82-A720315C2528}" destId="{71D85016-C94D-4115-BC78-410EC13EE9E7}" srcOrd="1" destOrd="0" presId="urn:microsoft.com/office/officeart/2005/8/layout/radial1"/>
    <dgm:cxn modelId="{792FB50F-6A50-42F5-89E0-ACC9CBF4AC98}" type="presOf" srcId="{382176EA-8330-49F2-A954-A4A6EC83EC35}" destId="{773D7CFC-313B-4DBE-927E-F993DEB15016}" srcOrd="0" destOrd="0" presId="urn:microsoft.com/office/officeart/2005/8/layout/radial1"/>
    <dgm:cxn modelId="{265B55DE-C20F-4391-87FB-8EB3753BE978}" type="presOf" srcId="{AAC6456D-D5EA-4509-ABDD-E9C364F9C0A4}" destId="{28B20D62-FAE8-4779-8334-0493F02DF824}" srcOrd="0" destOrd="0" presId="urn:microsoft.com/office/officeart/2005/8/layout/radial1"/>
    <dgm:cxn modelId="{2DA5A834-85AA-4DB6-B916-414084611F7F}" type="presOf" srcId="{5AF156A7-F18E-48E8-8C82-A720315C2528}" destId="{F69C0513-3CE2-47BB-B95F-8DE8EC551A7C}" srcOrd="0" destOrd="0" presId="urn:microsoft.com/office/officeart/2005/8/layout/radial1"/>
    <dgm:cxn modelId="{218ECE3F-9084-4C03-8F72-54EE0CB98CD9}" srcId="{CB196494-D8FB-4C53-8DC8-A6AF94E411DA}" destId="{F79BFAE1-5CC1-4DBA-B9DC-89E468C0CADF}" srcOrd="4" destOrd="0" parTransId="{52AF81AD-1E7C-40C3-A08B-EDE5177BCF25}" sibTransId="{39E792E8-6924-41D9-96BC-E56F0DF46A1C}"/>
    <dgm:cxn modelId="{FDCF5C22-2B4C-4E31-ABEA-D258BA4362E0}" srcId="{CB196494-D8FB-4C53-8DC8-A6AF94E411DA}" destId="{28F45525-3B43-4A5D-A07A-6B719FE6CEFC}" srcOrd="5" destOrd="0" parTransId="{574E3732-DC7A-4429-BAA4-1784F4695AC0}" sibTransId="{9700A20E-5487-47CC-B351-F9647901709C}"/>
    <dgm:cxn modelId="{5A53EDA6-247E-464E-A329-7753B5776571}" type="presOf" srcId="{574E3732-DC7A-4429-BAA4-1784F4695AC0}" destId="{1858A988-6718-4EA4-99CA-0B5BB171B0AD}" srcOrd="1" destOrd="0" presId="urn:microsoft.com/office/officeart/2005/8/layout/radial1"/>
    <dgm:cxn modelId="{B31CC67E-493F-4071-AD59-2B442FEC5915}" type="presOf" srcId="{382176EA-8330-49F2-A954-A4A6EC83EC35}" destId="{C8FD9070-9ECF-461F-ACBD-240F6CDFB97B}" srcOrd="1" destOrd="0" presId="urn:microsoft.com/office/officeart/2005/8/layout/radial1"/>
    <dgm:cxn modelId="{E38EBAE4-E9CD-4C73-A3F9-279F087D7BB3}" type="presOf" srcId="{52AF81AD-1E7C-40C3-A08B-EDE5177BCF25}" destId="{7796080D-D8F8-459A-98CF-79CD0A2F060F}" srcOrd="1" destOrd="0" presId="urn:microsoft.com/office/officeart/2005/8/layout/radial1"/>
    <dgm:cxn modelId="{B992C4C2-8A37-48A3-9FBA-28B7724C4777}" srcId="{CB196494-D8FB-4C53-8DC8-A6AF94E411DA}" destId="{ECFB3F59-6F5C-436A-BB68-DA8FFA053560}" srcOrd="6" destOrd="0" parTransId="{44E5626E-EF46-4050-A3A1-D4DCF4B99ADA}" sibTransId="{045107EC-A01B-474E-8489-5C12F92DFAE1}"/>
    <dgm:cxn modelId="{5CDF0A58-5347-43BC-BF2A-AE42488B55FA}" srcId="{CB196494-D8FB-4C53-8DC8-A6AF94E411DA}" destId="{702648C7-1231-44DB-9C68-10A9D02C7CB5}" srcOrd="1" destOrd="0" parTransId="{5AF156A7-F18E-48E8-8C82-A720315C2528}" sibTransId="{A370D572-9CA9-49A2-9963-7EBFB328C5C5}"/>
    <dgm:cxn modelId="{84FBFD99-5BEA-4F28-82DE-085618742C3F}" type="presOf" srcId="{ECFB3F59-6F5C-436A-BB68-DA8FFA053560}" destId="{40434ED7-941C-4DB3-A09E-E4CF3FE6BC4E}" srcOrd="0" destOrd="0" presId="urn:microsoft.com/office/officeart/2005/8/layout/radial1"/>
    <dgm:cxn modelId="{93624814-D059-4833-B06E-96283E7FCA0C}" type="presOf" srcId="{B74B7041-8402-464B-80A0-E92B23A2980B}" destId="{84CDB329-D633-4BB6-AF71-2F29D9DCBCEA}" srcOrd="1" destOrd="0" presId="urn:microsoft.com/office/officeart/2005/8/layout/radial1"/>
    <dgm:cxn modelId="{E03D8AF5-424A-452B-8B9E-0CE7AEA5D3D3}" type="presOf" srcId="{28F45525-3B43-4A5D-A07A-6B719FE6CEFC}" destId="{F325FC3F-E2E0-4BD7-A897-D3F3A7AFE7DB}" srcOrd="0" destOrd="0" presId="urn:microsoft.com/office/officeart/2005/8/layout/radial1"/>
    <dgm:cxn modelId="{EE8FD6F7-94C5-48D8-BF42-BA0789F6D303}" type="presOf" srcId="{B74B7041-8402-464B-80A0-E92B23A2980B}" destId="{9C716BEE-86BC-4882-AF49-E4CD89124AED}" srcOrd="0" destOrd="0" presId="urn:microsoft.com/office/officeart/2005/8/layout/radial1"/>
    <dgm:cxn modelId="{B98989CA-56B5-4E41-BD70-20B5176AC59F}" type="presOf" srcId="{574E3732-DC7A-4429-BAA4-1784F4695AC0}" destId="{302DBF65-6005-4B24-AD66-97BE7736A432}" srcOrd="0" destOrd="0" presId="urn:microsoft.com/office/officeart/2005/8/layout/radial1"/>
    <dgm:cxn modelId="{FA44BB65-7B56-4852-B682-1E837845FBD6}" srcId="{CB196494-D8FB-4C53-8DC8-A6AF94E411DA}" destId="{624DC330-E4D3-4D6A-AF96-A623B6FA2AC4}" srcOrd="2" destOrd="0" parTransId="{B74B7041-8402-464B-80A0-E92B23A2980B}" sibTransId="{1FEEFEA4-5DD2-4E66-A270-611369A9380A}"/>
    <dgm:cxn modelId="{6A825FB1-C17F-4628-9187-1102F1BB330B}" type="presOf" srcId="{624DC330-E4D3-4D6A-AF96-A623B6FA2AC4}" destId="{5CA93C7F-D281-4FB3-83CA-06E13C026498}" srcOrd="0" destOrd="0" presId="urn:microsoft.com/office/officeart/2005/8/layout/radial1"/>
    <dgm:cxn modelId="{CAB3E8CA-66BE-4219-8E33-8A7902F7DBC0}" type="presOf" srcId="{44E5626E-EF46-4050-A3A1-D4DCF4B99ADA}" destId="{7B54F7FF-3B9B-4CFC-91C8-0C3AD105AC56}" srcOrd="1" destOrd="0" presId="urn:microsoft.com/office/officeart/2005/8/layout/radial1"/>
    <dgm:cxn modelId="{1A59D297-0F21-443E-9A3D-F9F8AEAFE9DD}" type="presOf" srcId="{CB196494-D8FB-4C53-8DC8-A6AF94E411DA}" destId="{29581863-086C-4BDC-815E-24215A627004}" srcOrd="0" destOrd="0" presId="urn:microsoft.com/office/officeart/2005/8/layout/radial1"/>
    <dgm:cxn modelId="{80383E74-2B87-486D-A3B1-7638798CD1AD}" srcId="{CB196494-D8FB-4C53-8DC8-A6AF94E411DA}" destId="{0F4C63A3-586E-42D1-AFCC-9D929AA8DCB2}" srcOrd="0" destOrd="0" parTransId="{15FF6F4B-9E72-4A48-A7CE-E4258142053A}" sibTransId="{4F995762-DECD-4427-B4EA-A36D867CEBD6}"/>
    <dgm:cxn modelId="{647CDE4E-D566-407C-A766-E1344AE1D306}" type="presOf" srcId="{F79BFAE1-5CC1-4DBA-B9DC-89E468C0CADF}" destId="{B715B081-D7F2-4C6F-9D4F-C633274D023F}" srcOrd="0" destOrd="0" presId="urn:microsoft.com/office/officeart/2005/8/layout/radial1"/>
    <dgm:cxn modelId="{2C67187A-28B3-4540-9F20-20A12E12651F}" type="presOf" srcId="{0F4C63A3-586E-42D1-AFCC-9D929AA8DCB2}" destId="{9C27F5F2-629C-4DCE-BA6E-E404CDDE5CEF}" srcOrd="0" destOrd="0" presId="urn:microsoft.com/office/officeart/2005/8/layout/radial1"/>
    <dgm:cxn modelId="{E01C4DE9-38B3-48F6-8E14-1339CF5C6899}" type="presOf" srcId="{352F7C6F-34E1-4B56-9A37-BEFE0E0A38FD}" destId="{7FA29A02-B50C-4A08-A71B-1CA7FD9E88B2}" srcOrd="0" destOrd="0" presId="urn:microsoft.com/office/officeart/2005/8/layout/radial1"/>
    <dgm:cxn modelId="{38512147-9850-4BEF-9628-6502EAAED253}" type="presOf" srcId="{52AF81AD-1E7C-40C3-A08B-EDE5177BCF25}" destId="{B676E051-8E6C-48AA-9A64-EA20FACE6B9D}" srcOrd="0" destOrd="0" presId="urn:microsoft.com/office/officeart/2005/8/layout/radial1"/>
    <dgm:cxn modelId="{F2DCAD04-9699-49E4-9A1E-408B0734076A}" type="presOf" srcId="{702648C7-1231-44DB-9C68-10A9D02C7CB5}" destId="{995BFDCC-E06A-4BDF-BB73-D3A1A437EF4A}" srcOrd="0" destOrd="0" presId="urn:microsoft.com/office/officeart/2005/8/layout/radial1"/>
    <dgm:cxn modelId="{2C94C0FA-E997-4943-A895-D6CB7404A42A}" type="presOf" srcId="{44E5626E-EF46-4050-A3A1-D4DCF4B99ADA}" destId="{80032209-AA45-417D-BDD1-32D9F8CBEFC1}" srcOrd="0" destOrd="0" presId="urn:microsoft.com/office/officeart/2005/8/layout/radial1"/>
    <dgm:cxn modelId="{BDD15F22-5880-4371-B94B-7CA570A14B55}" srcId="{CB196494-D8FB-4C53-8DC8-A6AF94E411DA}" destId="{352F7C6F-34E1-4B56-9A37-BEFE0E0A38FD}" srcOrd="3" destOrd="0" parTransId="{382176EA-8330-49F2-A954-A4A6EC83EC35}" sibTransId="{562456DB-3C4B-4478-A18B-D330F9A93959}"/>
    <dgm:cxn modelId="{EF2EA586-67B0-476A-8C93-9AC2E521F084}" type="presOf" srcId="{15FF6F4B-9E72-4A48-A7CE-E4258142053A}" destId="{5DD604AC-0A86-4C7F-BDAC-345644C62EB7}" srcOrd="1" destOrd="0" presId="urn:microsoft.com/office/officeart/2005/8/layout/radial1"/>
    <dgm:cxn modelId="{17A829A2-1204-459B-B64B-7045C70C6245}" type="presParOf" srcId="{28B20D62-FAE8-4779-8334-0493F02DF824}" destId="{29581863-086C-4BDC-815E-24215A627004}" srcOrd="0" destOrd="0" presId="urn:microsoft.com/office/officeart/2005/8/layout/radial1"/>
    <dgm:cxn modelId="{3ED66021-E23C-4B5E-9A3B-74B555BC91AA}" type="presParOf" srcId="{28B20D62-FAE8-4779-8334-0493F02DF824}" destId="{DC2C9899-3AFF-4698-B4D6-D9F215E89DC0}" srcOrd="1" destOrd="0" presId="urn:microsoft.com/office/officeart/2005/8/layout/radial1"/>
    <dgm:cxn modelId="{C54F6766-4BC0-412A-9AAE-E1487F7AC1E9}" type="presParOf" srcId="{DC2C9899-3AFF-4698-B4D6-D9F215E89DC0}" destId="{5DD604AC-0A86-4C7F-BDAC-345644C62EB7}" srcOrd="0" destOrd="0" presId="urn:microsoft.com/office/officeart/2005/8/layout/radial1"/>
    <dgm:cxn modelId="{4E3B5EE0-CFC5-4D9D-9953-8EB7C955A3B3}" type="presParOf" srcId="{28B20D62-FAE8-4779-8334-0493F02DF824}" destId="{9C27F5F2-629C-4DCE-BA6E-E404CDDE5CEF}" srcOrd="2" destOrd="0" presId="urn:microsoft.com/office/officeart/2005/8/layout/radial1"/>
    <dgm:cxn modelId="{37BE32F9-3167-45D5-ABDD-71AB78E5E167}" type="presParOf" srcId="{28B20D62-FAE8-4779-8334-0493F02DF824}" destId="{F69C0513-3CE2-47BB-B95F-8DE8EC551A7C}" srcOrd="3" destOrd="0" presId="urn:microsoft.com/office/officeart/2005/8/layout/radial1"/>
    <dgm:cxn modelId="{A5E8D27C-322F-4D6D-B38E-3AE44D31C421}" type="presParOf" srcId="{F69C0513-3CE2-47BB-B95F-8DE8EC551A7C}" destId="{71D85016-C94D-4115-BC78-410EC13EE9E7}" srcOrd="0" destOrd="0" presId="urn:microsoft.com/office/officeart/2005/8/layout/radial1"/>
    <dgm:cxn modelId="{894A5C4B-55A7-49C2-B007-4E396F46EDF4}" type="presParOf" srcId="{28B20D62-FAE8-4779-8334-0493F02DF824}" destId="{995BFDCC-E06A-4BDF-BB73-D3A1A437EF4A}" srcOrd="4" destOrd="0" presId="urn:microsoft.com/office/officeart/2005/8/layout/radial1"/>
    <dgm:cxn modelId="{E8A7EA17-3236-491B-80E3-67CA085F9E8A}" type="presParOf" srcId="{28B20D62-FAE8-4779-8334-0493F02DF824}" destId="{9C716BEE-86BC-4882-AF49-E4CD89124AED}" srcOrd="5" destOrd="0" presId="urn:microsoft.com/office/officeart/2005/8/layout/radial1"/>
    <dgm:cxn modelId="{32A014C7-9F01-4765-9130-71F699B854B3}" type="presParOf" srcId="{9C716BEE-86BC-4882-AF49-E4CD89124AED}" destId="{84CDB329-D633-4BB6-AF71-2F29D9DCBCEA}" srcOrd="0" destOrd="0" presId="urn:microsoft.com/office/officeart/2005/8/layout/radial1"/>
    <dgm:cxn modelId="{BF04B96D-D155-4026-BCA1-3F7D1E506A81}" type="presParOf" srcId="{28B20D62-FAE8-4779-8334-0493F02DF824}" destId="{5CA93C7F-D281-4FB3-83CA-06E13C026498}" srcOrd="6" destOrd="0" presId="urn:microsoft.com/office/officeart/2005/8/layout/radial1"/>
    <dgm:cxn modelId="{F2CDD79E-1FD2-4CAA-BA91-C58C2C58890D}" type="presParOf" srcId="{28B20D62-FAE8-4779-8334-0493F02DF824}" destId="{773D7CFC-313B-4DBE-927E-F993DEB15016}" srcOrd="7" destOrd="0" presId="urn:microsoft.com/office/officeart/2005/8/layout/radial1"/>
    <dgm:cxn modelId="{8F3600E1-1F9B-4B8D-A008-EFB21834F203}" type="presParOf" srcId="{773D7CFC-313B-4DBE-927E-F993DEB15016}" destId="{C8FD9070-9ECF-461F-ACBD-240F6CDFB97B}" srcOrd="0" destOrd="0" presId="urn:microsoft.com/office/officeart/2005/8/layout/radial1"/>
    <dgm:cxn modelId="{E1DAB8E4-8350-41E3-B804-56782E556F10}" type="presParOf" srcId="{28B20D62-FAE8-4779-8334-0493F02DF824}" destId="{7FA29A02-B50C-4A08-A71B-1CA7FD9E88B2}" srcOrd="8" destOrd="0" presId="urn:microsoft.com/office/officeart/2005/8/layout/radial1"/>
    <dgm:cxn modelId="{91F63F08-4B02-4DF2-AB1A-736E948FC078}" type="presParOf" srcId="{28B20D62-FAE8-4779-8334-0493F02DF824}" destId="{B676E051-8E6C-48AA-9A64-EA20FACE6B9D}" srcOrd="9" destOrd="0" presId="urn:microsoft.com/office/officeart/2005/8/layout/radial1"/>
    <dgm:cxn modelId="{8A73ABB1-4AA2-4241-B03E-9487938DA713}" type="presParOf" srcId="{B676E051-8E6C-48AA-9A64-EA20FACE6B9D}" destId="{7796080D-D8F8-459A-98CF-79CD0A2F060F}" srcOrd="0" destOrd="0" presId="urn:microsoft.com/office/officeart/2005/8/layout/radial1"/>
    <dgm:cxn modelId="{B469806A-7AFF-4FB9-8FC2-93DFD2B68EC1}" type="presParOf" srcId="{28B20D62-FAE8-4779-8334-0493F02DF824}" destId="{B715B081-D7F2-4C6F-9D4F-C633274D023F}" srcOrd="10" destOrd="0" presId="urn:microsoft.com/office/officeart/2005/8/layout/radial1"/>
    <dgm:cxn modelId="{96CB0119-0701-43C4-A7CC-1249A8F3C7F4}" type="presParOf" srcId="{28B20D62-FAE8-4779-8334-0493F02DF824}" destId="{302DBF65-6005-4B24-AD66-97BE7736A432}" srcOrd="11" destOrd="0" presId="urn:microsoft.com/office/officeart/2005/8/layout/radial1"/>
    <dgm:cxn modelId="{ACD7D816-9A1A-4412-9D6D-998DCD163AB0}" type="presParOf" srcId="{302DBF65-6005-4B24-AD66-97BE7736A432}" destId="{1858A988-6718-4EA4-99CA-0B5BB171B0AD}" srcOrd="0" destOrd="0" presId="urn:microsoft.com/office/officeart/2005/8/layout/radial1"/>
    <dgm:cxn modelId="{C4CF38D5-7B14-4E10-A126-0B6DA0EECFC7}" type="presParOf" srcId="{28B20D62-FAE8-4779-8334-0493F02DF824}" destId="{F325FC3F-E2E0-4BD7-A897-D3F3A7AFE7DB}" srcOrd="12" destOrd="0" presId="urn:microsoft.com/office/officeart/2005/8/layout/radial1"/>
    <dgm:cxn modelId="{3A3E39E3-7443-44FE-B5A0-63F8154A5A33}" type="presParOf" srcId="{28B20D62-FAE8-4779-8334-0493F02DF824}" destId="{80032209-AA45-417D-BDD1-32D9F8CBEFC1}" srcOrd="13" destOrd="0" presId="urn:microsoft.com/office/officeart/2005/8/layout/radial1"/>
    <dgm:cxn modelId="{66F5FBCB-356A-464F-878E-82ECE1BD0487}" type="presParOf" srcId="{80032209-AA45-417D-BDD1-32D9F8CBEFC1}" destId="{7B54F7FF-3B9B-4CFC-91C8-0C3AD105AC56}" srcOrd="0" destOrd="0" presId="urn:microsoft.com/office/officeart/2005/8/layout/radial1"/>
    <dgm:cxn modelId="{6B019EA4-E591-49D2-B019-8E1792E1DBF8}" type="presParOf" srcId="{28B20D62-FAE8-4779-8334-0493F02DF824}" destId="{40434ED7-941C-4DB3-A09E-E4CF3FE6BC4E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9581863-086C-4BDC-815E-24215A627004}">
      <dsp:nvSpPr>
        <dsp:cNvPr id="0" name=""/>
        <dsp:cNvSpPr/>
      </dsp:nvSpPr>
      <dsp:spPr>
        <a:xfrm>
          <a:off x="3459807" y="1967154"/>
          <a:ext cx="1309985" cy="1309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Chicago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World’s Fair</a:t>
          </a:r>
          <a:endParaRPr lang="en-US" sz="2000" kern="1200" dirty="0"/>
        </a:p>
      </dsp:txBody>
      <dsp:txXfrm>
        <a:off x="3459807" y="1967154"/>
        <a:ext cx="1309985" cy="1309985"/>
      </dsp:txXfrm>
    </dsp:sp>
    <dsp:sp modelId="{DC2C9899-3AFF-4698-B4D6-D9F215E89DC0}">
      <dsp:nvSpPr>
        <dsp:cNvPr id="0" name=""/>
        <dsp:cNvSpPr/>
      </dsp:nvSpPr>
      <dsp:spPr>
        <a:xfrm rot="16200000">
          <a:off x="3788002" y="1626030"/>
          <a:ext cx="653595" cy="28652"/>
        </a:xfrm>
        <a:custGeom>
          <a:avLst/>
          <a:gdLst/>
          <a:ahLst/>
          <a:cxnLst/>
          <a:rect l="0" t="0" r="0" b="0"/>
          <a:pathLst>
            <a:path>
              <a:moveTo>
                <a:pt x="0" y="14326"/>
              </a:moveTo>
              <a:lnTo>
                <a:pt x="653595" y="143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200000">
        <a:off x="4098460" y="1624016"/>
        <a:ext cx="32679" cy="32679"/>
      </dsp:txXfrm>
    </dsp:sp>
    <dsp:sp modelId="{9C27F5F2-629C-4DCE-BA6E-E404CDDE5CEF}">
      <dsp:nvSpPr>
        <dsp:cNvPr id="0" name=""/>
        <dsp:cNvSpPr/>
      </dsp:nvSpPr>
      <dsp:spPr>
        <a:xfrm>
          <a:off x="3459807" y="3574"/>
          <a:ext cx="1309985" cy="1309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Location</a:t>
          </a:r>
          <a:endParaRPr lang="en-US" sz="1000" kern="1200" dirty="0"/>
        </a:p>
      </dsp:txBody>
      <dsp:txXfrm>
        <a:off x="3459807" y="3574"/>
        <a:ext cx="1309985" cy="1309985"/>
      </dsp:txXfrm>
    </dsp:sp>
    <dsp:sp modelId="{F69C0513-3CE2-47BB-B95F-8DE8EC551A7C}">
      <dsp:nvSpPr>
        <dsp:cNvPr id="0" name=""/>
        <dsp:cNvSpPr/>
      </dsp:nvSpPr>
      <dsp:spPr>
        <a:xfrm rot="19285714">
          <a:off x="4555596" y="1995684"/>
          <a:ext cx="653595" cy="28652"/>
        </a:xfrm>
        <a:custGeom>
          <a:avLst/>
          <a:gdLst/>
          <a:ahLst/>
          <a:cxnLst/>
          <a:rect l="0" t="0" r="0" b="0"/>
          <a:pathLst>
            <a:path>
              <a:moveTo>
                <a:pt x="0" y="14326"/>
              </a:moveTo>
              <a:lnTo>
                <a:pt x="653595" y="143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9285714">
        <a:off x="4866054" y="1993670"/>
        <a:ext cx="32679" cy="32679"/>
      </dsp:txXfrm>
    </dsp:sp>
    <dsp:sp modelId="{995BFDCC-E06A-4BDF-BB73-D3A1A437EF4A}">
      <dsp:nvSpPr>
        <dsp:cNvPr id="0" name=""/>
        <dsp:cNvSpPr/>
      </dsp:nvSpPr>
      <dsp:spPr>
        <a:xfrm>
          <a:off x="4994996" y="742881"/>
          <a:ext cx="1309985" cy="1309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Architectural Features</a:t>
          </a:r>
          <a:endParaRPr lang="en-US" sz="1000" kern="1200" dirty="0"/>
        </a:p>
      </dsp:txBody>
      <dsp:txXfrm>
        <a:off x="4994996" y="742881"/>
        <a:ext cx="1309985" cy="1309985"/>
      </dsp:txXfrm>
    </dsp:sp>
    <dsp:sp modelId="{9C716BEE-86BC-4882-AF49-E4CD89124AED}">
      <dsp:nvSpPr>
        <dsp:cNvPr id="0" name=""/>
        <dsp:cNvSpPr/>
      </dsp:nvSpPr>
      <dsp:spPr>
        <a:xfrm rot="771429">
          <a:off x="4745177" y="2826289"/>
          <a:ext cx="653595" cy="28652"/>
        </a:xfrm>
        <a:custGeom>
          <a:avLst/>
          <a:gdLst/>
          <a:ahLst/>
          <a:cxnLst/>
          <a:rect l="0" t="0" r="0" b="0"/>
          <a:pathLst>
            <a:path>
              <a:moveTo>
                <a:pt x="0" y="14326"/>
              </a:moveTo>
              <a:lnTo>
                <a:pt x="653595" y="143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771429">
        <a:off x="5055634" y="2824275"/>
        <a:ext cx="32679" cy="32679"/>
      </dsp:txXfrm>
    </dsp:sp>
    <dsp:sp modelId="{5CA93C7F-D281-4FB3-83CA-06E13C026498}">
      <dsp:nvSpPr>
        <dsp:cNvPr id="0" name=""/>
        <dsp:cNvSpPr/>
      </dsp:nvSpPr>
      <dsp:spPr>
        <a:xfrm>
          <a:off x="5374156" y="2404091"/>
          <a:ext cx="1309985" cy="1309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Attractions &amp; Buildings</a:t>
          </a:r>
          <a:endParaRPr lang="en-US" sz="1000" kern="1200" dirty="0"/>
        </a:p>
      </dsp:txBody>
      <dsp:txXfrm>
        <a:off x="5374156" y="2404091"/>
        <a:ext cx="1309985" cy="1309985"/>
      </dsp:txXfrm>
    </dsp:sp>
    <dsp:sp modelId="{773D7CFC-313B-4DBE-927E-F993DEB15016}">
      <dsp:nvSpPr>
        <dsp:cNvPr id="0" name=""/>
        <dsp:cNvSpPr/>
      </dsp:nvSpPr>
      <dsp:spPr>
        <a:xfrm rot="3857143">
          <a:off x="4213985" y="3492382"/>
          <a:ext cx="653595" cy="28652"/>
        </a:xfrm>
        <a:custGeom>
          <a:avLst/>
          <a:gdLst/>
          <a:ahLst/>
          <a:cxnLst/>
          <a:rect l="0" t="0" r="0" b="0"/>
          <a:pathLst>
            <a:path>
              <a:moveTo>
                <a:pt x="0" y="14326"/>
              </a:moveTo>
              <a:lnTo>
                <a:pt x="653595" y="143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3857143">
        <a:off x="4524442" y="3490369"/>
        <a:ext cx="32679" cy="32679"/>
      </dsp:txXfrm>
    </dsp:sp>
    <dsp:sp modelId="{7FA29A02-B50C-4A08-A71B-1CA7FD9E88B2}">
      <dsp:nvSpPr>
        <dsp:cNvPr id="0" name=""/>
        <dsp:cNvSpPr/>
      </dsp:nvSpPr>
      <dsp:spPr>
        <a:xfrm>
          <a:off x="4311772" y="3736278"/>
          <a:ext cx="1309985" cy="1309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Inventions</a:t>
          </a:r>
          <a:endParaRPr lang="en-US" sz="1000" kern="1200" dirty="0"/>
        </a:p>
      </dsp:txBody>
      <dsp:txXfrm>
        <a:off x="4311772" y="3736278"/>
        <a:ext cx="1309985" cy="1309985"/>
      </dsp:txXfrm>
    </dsp:sp>
    <dsp:sp modelId="{B676E051-8E6C-48AA-9A64-EA20FACE6B9D}">
      <dsp:nvSpPr>
        <dsp:cNvPr id="0" name=""/>
        <dsp:cNvSpPr/>
      </dsp:nvSpPr>
      <dsp:spPr>
        <a:xfrm rot="6942857">
          <a:off x="3362019" y="3492382"/>
          <a:ext cx="653595" cy="28652"/>
        </a:xfrm>
        <a:custGeom>
          <a:avLst/>
          <a:gdLst/>
          <a:ahLst/>
          <a:cxnLst/>
          <a:rect l="0" t="0" r="0" b="0"/>
          <a:pathLst>
            <a:path>
              <a:moveTo>
                <a:pt x="0" y="14326"/>
              </a:moveTo>
              <a:lnTo>
                <a:pt x="653595" y="143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6942857">
        <a:off x="3672477" y="3490369"/>
        <a:ext cx="32679" cy="32679"/>
      </dsp:txXfrm>
    </dsp:sp>
    <dsp:sp modelId="{B715B081-D7F2-4C6F-9D4F-C633274D023F}">
      <dsp:nvSpPr>
        <dsp:cNvPr id="0" name=""/>
        <dsp:cNvSpPr/>
      </dsp:nvSpPr>
      <dsp:spPr>
        <a:xfrm>
          <a:off x="2607841" y="3736278"/>
          <a:ext cx="1309985" cy="1309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Shows</a:t>
          </a:r>
          <a:endParaRPr lang="en-US" sz="1000" kern="1200" dirty="0"/>
        </a:p>
      </dsp:txBody>
      <dsp:txXfrm>
        <a:off x="2607841" y="3736278"/>
        <a:ext cx="1309985" cy="1309985"/>
      </dsp:txXfrm>
    </dsp:sp>
    <dsp:sp modelId="{302DBF65-6005-4B24-AD66-97BE7736A432}">
      <dsp:nvSpPr>
        <dsp:cNvPr id="0" name=""/>
        <dsp:cNvSpPr/>
      </dsp:nvSpPr>
      <dsp:spPr>
        <a:xfrm rot="10028571">
          <a:off x="2830827" y="2826289"/>
          <a:ext cx="653595" cy="28652"/>
        </a:xfrm>
        <a:custGeom>
          <a:avLst/>
          <a:gdLst/>
          <a:ahLst/>
          <a:cxnLst/>
          <a:rect l="0" t="0" r="0" b="0"/>
          <a:pathLst>
            <a:path>
              <a:moveTo>
                <a:pt x="0" y="14326"/>
              </a:moveTo>
              <a:lnTo>
                <a:pt x="653595" y="143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028571">
        <a:off x="3141285" y="2824275"/>
        <a:ext cx="32679" cy="32679"/>
      </dsp:txXfrm>
    </dsp:sp>
    <dsp:sp modelId="{F325FC3F-E2E0-4BD7-A897-D3F3A7AFE7DB}">
      <dsp:nvSpPr>
        <dsp:cNvPr id="0" name=""/>
        <dsp:cNvSpPr/>
      </dsp:nvSpPr>
      <dsp:spPr>
        <a:xfrm>
          <a:off x="1545458" y="2404091"/>
          <a:ext cx="1309985" cy="1309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Difficulties/ Problems</a:t>
          </a:r>
          <a:endParaRPr lang="en-US" sz="1000" kern="1200" dirty="0"/>
        </a:p>
      </dsp:txBody>
      <dsp:txXfrm>
        <a:off x="1545458" y="2404091"/>
        <a:ext cx="1309985" cy="1309985"/>
      </dsp:txXfrm>
    </dsp:sp>
    <dsp:sp modelId="{80032209-AA45-417D-BDD1-32D9F8CBEFC1}">
      <dsp:nvSpPr>
        <dsp:cNvPr id="0" name=""/>
        <dsp:cNvSpPr/>
      </dsp:nvSpPr>
      <dsp:spPr>
        <a:xfrm rot="13114286">
          <a:off x="3020408" y="1995684"/>
          <a:ext cx="653595" cy="28652"/>
        </a:xfrm>
        <a:custGeom>
          <a:avLst/>
          <a:gdLst/>
          <a:ahLst/>
          <a:cxnLst/>
          <a:rect l="0" t="0" r="0" b="0"/>
          <a:pathLst>
            <a:path>
              <a:moveTo>
                <a:pt x="0" y="14326"/>
              </a:moveTo>
              <a:lnTo>
                <a:pt x="653595" y="14326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3114286">
        <a:off x="3330865" y="1993670"/>
        <a:ext cx="32679" cy="32679"/>
      </dsp:txXfrm>
    </dsp:sp>
    <dsp:sp modelId="{40434ED7-941C-4DB3-A09E-E4CF3FE6BC4E}">
      <dsp:nvSpPr>
        <dsp:cNvPr id="0" name=""/>
        <dsp:cNvSpPr/>
      </dsp:nvSpPr>
      <dsp:spPr>
        <a:xfrm>
          <a:off x="1924618" y="742881"/>
          <a:ext cx="1309985" cy="130998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Miscellaneous/ Other</a:t>
          </a:r>
          <a:endParaRPr lang="en-US" sz="1000" kern="1200" dirty="0"/>
        </a:p>
      </dsp:txBody>
      <dsp:txXfrm>
        <a:off x="1924618" y="742881"/>
        <a:ext cx="1309985" cy="13099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FCB42DD1-B2AE-4B26-8608-6C2823E188E6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D8297956-9A77-4459-93D3-102B415E42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42DD1-B2AE-4B26-8608-6C2823E188E6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7956-9A77-4459-93D3-102B415E42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42DD1-B2AE-4B26-8608-6C2823E188E6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7956-9A77-4459-93D3-102B415E42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42DD1-B2AE-4B26-8608-6C2823E188E6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7956-9A77-4459-93D3-102B415E42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42DD1-B2AE-4B26-8608-6C2823E188E6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7956-9A77-4459-93D3-102B415E42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42DD1-B2AE-4B26-8608-6C2823E188E6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7956-9A77-4459-93D3-102B415E42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CB42DD1-B2AE-4B26-8608-6C2823E188E6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8297956-9A77-4459-93D3-102B415E42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FCB42DD1-B2AE-4B26-8608-6C2823E188E6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D8297956-9A77-4459-93D3-102B415E42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42DD1-B2AE-4B26-8608-6C2823E188E6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7956-9A77-4459-93D3-102B415E42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42DD1-B2AE-4B26-8608-6C2823E188E6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7956-9A77-4459-93D3-102B415E42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42DD1-B2AE-4B26-8608-6C2823E188E6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297956-9A77-4459-93D3-102B415E42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FCB42DD1-B2AE-4B26-8608-6C2823E188E6}" type="datetimeFigureOut">
              <a:rPr lang="en-US" smtClean="0"/>
              <a:pPr/>
              <a:t>2/14/2012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D8297956-9A77-4459-93D3-102B415E42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 25</a:t>
            </a:r>
            <a:r>
              <a:rPr lang="en-US" smtClean="0"/>
              <a:t>:  Odds and Ends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Reform:  Prohibition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Middle class fight against working class </a:t>
            </a:r>
          </a:p>
          <a:p>
            <a:r>
              <a:rPr lang="en-US" dirty="0" smtClean="0"/>
              <a:t>Woman’s Christian Temperance Union (WCTU)</a:t>
            </a:r>
          </a:p>
          <a:p>
            <a:pPr lvl="1"/>
            <a:r>
              <a:rPr lang="en-US" dirty="0" smtClean="0"/>
              <a:t>Frances E. Willard</a:t>
            </a:r>
          </a:p>
          <a:p>
            <a:pPr lvl="1"/>
            <a:r>
              <a:rPr lang="en-US" dirty="0" smtClean="0"/>
              <a:t>Carrie Nation- “Kansas Cyclone”</a:t>
            </a:r>
          </a:p>
          <a:p>
            <a:pPr lvl="2"/>
            <a:r>
              <a:rPr lang="en-US" dirty="0" smtClean="0"/>
              <a:t>Used a hatchet to chop up saloons</a:t>
            </a:r>
          </a:p>
          <a:p>
            <a:pPr lvl="2"/>
            <a:r>
              <a:rPr lang="en-US" dirty="0" smtClean="0"/>
              <a:t>Hurt prohibition movement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1981200"/>
            <a:ext cx="381342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85800"/>
            <a:ext cx="226647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0" y="838200"/>
            <a:ext cx="4762500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114800"/>
            <a:ext cx="23622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4495800"/>
            <a:ext cx="1905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858000" y="4495800"/>
            <a:ext cx="1752600" cy="1754326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Amendment: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Prohibition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1919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“City Beautiful”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Transform urban spaces</a:t>
            </a:r>
          </a:p>
          <a:p>
            <a:r>
              <a:rPr lang="en-US" sz="2400" dirty="0" smtClean="0"/>
              <a:t>Creation of parks and public spaces</a:t>
            </a:r>
          </a:p>
          <a:p>
            <a:r>
              <a:rPr lang="en-US" sz="2400" dirty="0" smtClean="0"/>
              <a:t>Lighted streets</a:t>
            </a:r>
          </a:p>
          <a:p>
            <a:r>
              <a:rPr lang="en-US" sz="2400" dirty="0" smtClean="0"/>
              <a:t>Boulevards</a:t>
            </a:r>
          </a:p>
          <a:p>
            <a:r>
              <a:rPr lang="en-US" sz="2400" dirty="0" smtClean="0"/>
              <a:t>Olmstead’s Central Park project</a:t>
            </a:r>
          </a:p>
          <a:p>
            <a:r>
              <a:rPr lang="en-US" sz="2400" dirty="0" smtClean="0"/>
              <a:t>Daniel Burnham- World’s Columbian Exposition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sidewalksprouts.files.wordpress.com/2008/04/national-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762000"/>
            <a:ext cx="3687120" cy="5669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90600"/>
          </a:xfrm>
        </p:spPr>
        <p:txBody>
          <a:bodyPr/>
          <a:lstStyle/>
          <a:p>
            <a:r>
              <a:rPr lang="en-US" dirty="0" smtClean="0"/>
              <a:t>Chicago World’s Fair (1893)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>
            <a:normAutofit/>
          </a:bodyPr>
          <a:lstStyle/>
          <a:p>
            <a:r>
              <a:rPr lang="en-US" dirty="0" smtClean="0"/>
              <a:t>Create a DETAILED web of everything you can remember about the fair from your reading of </a:t>
            </a:r>
            <a:r>
              <a:rPr lang="en-US" i="1" dirty="0" smtClean="0"/>
              <a:t>The Devil in the White City </a:t>
            </a:r>
          </a:p>
          <a:p>
            <a:pPr lvl="1"/>
            <a:r>
              <a:rPr lang="en-US" i="1" dirty="0" smtClean="0"/>
              <a:t>Info on next slide</a:t>
            </a:r>
            <a:endParaRPr lang="en-US" dirty="0" smtClean="0"/>
          </a:p>
          <a:p>
            <a:r>
              <a:rPr lang="en-US" b="1" dirty="0" smtClean="0"/>
              <a:t>QUESTION:  By the late 1890s Americans believed they were superior and had a “white man’s burden” to </a:t>
            </a:r>
            <a:r>
              <a:rPr lang="en-US" b="1" dirty="0" err="1" smtClean="0"/>
              <a:t>christianize</a:t>
            </a:r>
            <a:r>
              <a:rPr lang="en-US" b="1" dirty="0" smtClean="0"/>
              <a:t> and colonize other areas of the globe.  What examples from the book illustrate our white superiority? Include pg. #s.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dirty="0" smtClean="0"/>
              <a:t>Your web starter: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0"/>
          <a:ext cx="8229600" cy="50498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UPCOMING….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Chapter 25 Test on Wednesday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REVIEW:</a:t>
            </a:r>
          </a:p>
          <a:p>
            <a:r>
              <a:rPr lang="en-US" dirty="0" smtClean="0"/>
              <a:t>Read Chapter 7 in the review book.  </a:t>
            </a:r>
          </a:p>
          <a:p>
            <a:r>
              <a:rPr lang="en-US" dirty="0" smtClean="0"/>
              <a:t>Questions 1-10 due on </a:t>
            </a:r>
            <a:r>
              <a:rPr lang="en-US" dirty="0" smtClean="0"/>
              <a:t>Friday</a:t>
            </a:r>
            <a:endParaRPr lang="en-US" dirty="0" smtClean="0"/>
          </a:p>
          <a:p>
            <a:r>
              <a:rPr lang="en-US" dirty="0" smtClean="0"/>
              <a:t>Quiz </a:t>
            </a:r>
            <a:r>
              <a:rPr lang="en-US" dirty="0" smtClean="0"/>
              <a:t>online over weekend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Booker T. Washington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en-US" dirty="0" err="1" smtClean="0"/>
              <a:t>accomodationist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Ex-slave</a:t>
            </a:r>
          </a:p>
          <a:p>
            <a:r>
              <a:rPr lang="en-US" dirty="0" smtClean="0"/>
              <a:t>Believed in self-help</a:t>
            </a:r>
          </a:p>
          <a:p>
            <a:r>
              <a:rPr lang="en-US" dirty="0" smtClean="0"/>
              <a:t>Trades</a:t>
            </a:r>
          </a:p>
          <a:p>
            <a:r>
              <a:rPr lang="en-US" dirty="0" smtClean="0"/>
              <a:t>Lifting oneself up by the “bootstraps”</a:t>
            </a:r>
          </a:p>
          <a:p>
            <a:r>
              <a:rPr lang="en-US" dirty="0" smtClean="0"/>
              <a:t>Tuskegee Institute</a:t>
            </a:r>
          </a:p>
          <a:p>
            <a:r>
              <a:rPr lang="en-US" dirty="0" smtClean="0"/>
              <a:t>Education -&gt; Economic independence -&gt; Social equality</a:t>
            </a:r>
            <a:endParaRPr lang="en-US" dirty="0"/>
          </a:p>
        </p:txBody>
      </p:sp>
      <p:pic>
        <p:nvPicPr>
          <p:cNvPr id="11266" name="Picture 2" descr="http://northbysouth.kenyon.edu/1998/edu/craig/bookert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533400"/>
            <a:ext cx="2438400" cy="3609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W.E.B. Dubi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5800" y="3810000"/>
            <a:ext cx="4338590" cy="283464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W.E.B. </a:t>
            </a:r>
            <a:r>
              <a:rPr lang="en-US" dirty="0" err="1" smtClean="0"/>
              <a:t>DuBois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336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African American to earn their PhD (Harvard)</a:t>
            </a:r>
          </a:p>
          <a:p>
            <a:r>
              <a:rPr lang="en-US" dirty="0" smtClean="0"/>
              <a:t>Born and raised in Mass.</a:t>
            </a:r>
          </a:p>
          <a:p>
            <a:r>
              <a:rPr lang="en-US" dirty="0" smtClean="0"/>
              <a:t>Demanded economic and social equality</a:t>
            </a:r>
          </a:p>
          <a:p>
            <a:r>
              <a:rPr lang="en-US" dirty="0" smtClean="0"/>
              <a:t>Believed BTW condemned black Americans to a life of manual labor</a:t>
            </a:r>
          </a:p>
          <a:p>
            <a:r>
              <a:rPr lang="en-US" dirty="0" smtClean="0"/>
              <a:t>Helped found the NAACP</a:t>
            </a:r>
          </a:p>
          <a:p>
            <a:r>
              <a:rPr lang="en-US" dirty="0" smtClean="0"/>
              <a:t>“talented tenth”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2.ca.uky.edu/deanadmin-files/partners_mapsm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495800" y="457200"/>
            <a:ext cx="4257445" cy="32918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Increasing number of colleges and universities</a:t>
            </a:r>
          </a:p>
          <a:p>
            <a:r>
              <a:rPr lang="en-US" dirty="0" smtClean="0"/>
              <a:t>Opportunities for men, women and African Americans</a:t>
            </a:r>
          </a:p>
          <a:p>
            <a:r>
              <a:rPr lang="en-US" dirty="0" smtClean="0"/>
              <a:t>Land-grant colleges- </a:t>
            </a:r>
          </a:p>
          <a:p>
            <a:pPr lvl="1"/>
            <a:r>
              <a:rPr lang="en-US" dirty="0" smtClean="0"/>
              <a:t>created under the Morrill Act of 1862 and later extended</a:t>
            </a:r>
          </a:p>
          <a:p>
            <a:pPr lvl="1"/>
            <a:r>
              <a:rPr lang="en-US" dirty="0" smtClean="0"/>
              <a:t>Federal grant of public land for education</a:t>
            </a:r>
          </a:p>
          <a:p>
            <a:pPr lvl="1"/>
            <a:r>
              <a:rPr lang="en-US" dirty="0" smtClean="0"/>
              <a:t>Later became state colleges and universities</a:t>
            </a:r>
          </a:p>
          <a:p>
            <a:pPr lvl="1"/>
            <a:r>
              <a:rPr lang="en-US" dirty="0" smtClean="0"/>
              <a:t>(also sea-grant colleges to study sea life)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4343400" cy="1066800"/>
          </a:xfrm>
        </p:spPr>
        <p:txBody>
          <a:bodyPr/>
          <a:lstStyle/>
          <a:p>
            <a:r>
              <a:rPr lang="en-US" dirty="0" smtClean="0"/>
              <a:t>Yellow Journalism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898136"/>
          </a:xfrm>
        </p:spPr>
        <p:txBody>
          <a:bodyPr/>
          <a:lstStyle/>
          <a:p>
            <a:r>
              <a:rPr lang="en-US" dirty="0" smtClean="0"/>
              <a:t>Sensationalism</a:t>
            </a:r>
          </a:p>
          <a:p>
            <a:r>
              <a:rPr lang="en-US" dirty="0" smtClean="0"/>
              <a:t>Sex and scandal to sell papers</a:t>
            </a:r>
          </a:p>
          <a:p>
            <a:r>
              <a:rPr lang="en-US" dirty="0" smtClean="0"/>
              <a:t>Used newsboys to sell papers </a:t>
            </a:r>
          </a:p>
          <a:p>
            <a:r>
              <a:rPr lang="en-US" dirty="0" smtClean="0"/>
              <a:t>Cheap- “penny press”</a:t>
            </a:r>
          </a:p>
          <a:p>
            <a:r>
              <a:rPr lang="en-US" dirty="0" smtClean="0"/>
              <a:t>Some fiction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9400" y="228600"/>
            <a:ext cx="2095500" cy="306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0" y="34290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Joseph Pulitzer</a:t>
            </a:r>
          </a:p>
          <a:p>
            <a:r>
              <a:rPr lang="en-US" i="1" dirty="0" smtClean="0"/>
              <a:t>New York World</a:t>
            </a:r>
            <a:endParaRPr lang="en-US" i="1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4038600"/>
            <a:ext cx="1878330" cy="265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438400" y="6019800"/>
            <a:ext cx="2971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William Randolph Hearst</a:t>
            </a:r>
          </a:p>
          <a:p>
            <a:r>
              <a:rPr lang="en-US" i="1" dirty="0" smtClean="0"/>
              <a:t>New York Journal</a:t>
            </a:r>
            <a:endParaRPr lang="en-US" i="1" dirty="0"/>
          </a:p>
        </p:txBody>
      </p:sp>
      <p:pic>
        <p:nvPicPr>
          <p:cNvPr id="8194" name="Picture 2" descr="https://encrypted-tbn0.google.com/images?q=tbn:ANd9GcQOtIFZohRiAKwEj3eAgGWQOgLfeHiX0b7EyTmCrGRVhJl5Jtss"/>
          <p:cNvPicPr>
            <a:picLocks noChangeAspect="1" noChangeArrowheads="1"/>
          </p:cNvPicPr>
          <p:nvPr/>
        </p:nvPicPr>
        <p:blipFill>
          <a:blip r:embed="rId4" cstate="print"/>
          <a:srcRect b="56589"/>
          <a:stretch>
            <a:fillRect/>
          </a:stretch>
        </p:blipFill>
        <p:spPr bwMode="auto">
          <a:xfrm rot="1027036">
            <a:off x="4225620" y="4128485"/>
            <a:ext cx="3502483" cy="2011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Henry George- </a:t>
            </a:r>
            <a:r>
              <a:rPr lang="en-US" i="1" dirty="0" smtClean="0"/>
              <a:t>Progress and Poverty</a:t>
            </a:r>
          </a:p>
          <a:p>
            <a:pPr lvl="1"/>
            <a:r>
              <a:rPr lang="en-US" dirty="0" smtClean="0"/>
              <a:t>100% tax on property tax (unearned income from increasing property values)</a:t>
            </a:r>
          </a:p>
          <a:p>
            <a:pPr lvl="2"/>
            <a:r>
              <a:rPr lang="en-US" dirty="0" smtClean="0"/>
              <a:t>Only affected the “propertied” class</a:t>
            </a:r>
          </a:p>
          <a:p>
            <a:r>
              <a:rPr lang="en-US" dirty="0" smtClean="0"/>
              <a:t>Edward Bellamy- </a:t>
            </a:r>
            <a:r>
              <a:rPr lang="en-US" i="1" dirty="0" smtClean="0"/>
              <a:t>Looking Backward</a:t>
            </a:r>
          </a:p>
          <a:p>
            <a:pPr lvl="1"/>
            <a:r>
              <a:rPr lang="en-US" i="1" dirty="0" smtClean="0"/>
              <a:t>Utopian socialism</a:t>
            </a:r>
          </a:p>
          <a:p>
            <a:pPr lvl="1"/>
            <a:r>
              <a:rPr lang="en-US" i="1" dirty="0" smtClean="0"/>
              <a:t>Industrialized society serves the public interest</a:t>
            </a:r>
            <a:endParaRPr lang="en-US" dirty="0"/>
          </a:p>
        </p:txBody>
      </p:sp>
      <p:pic>
        <p:nvPicPr>
          <p:cNvPr id="7170" name="Picture 2" descr="http://www.kheper.net/ecognosis/images/Progress_and_Poverty-cov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6600" y="228600"/>
            <a:ext cx="1744070" cy="2651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Morality- more freedom for women</a:t>
            </a:r>
          </a:p>
          <a:p>
            <a:pPr lvl="1"/>
            <a:r>
              <a:rPr lang="en-US" dirty="0" smtClean="0"/>
              <a:t>Impact:  increasing divorce rate, use of birth control measures, open discussions on sex</a:t>
            </a:r>
          </a:p>
          <a:p>
            <a:r>
              <a:rPr lang="en-US" dirty="0" smtClean="0"/>
              <a:t>Urban life difficult for families</a:t>
            </a:r>
          </a:p>
          <a:p>
            <a:pPr lvl="1"/>
            <a:r>
              <a:rPr lang="en-US" dirty="0" smtClean="0"/>
              <a:t>Increased divorce rate, married later in life</a:t>
            </a:r>
          </a:p>
          <a:p>
            <a:pPr lvl="1"/>
            <a:r>
              <a:rPr lang="en-US" dirty="0" smtClean="0"/>
              <a:t>Everyone worked- downfall of paternal family structure &amp; increase of independent women</a:t>
            </a:r>
          </a:p>
          <a:p>
            <a:pPr lvl="1"/>
            <a:r>
              <a:rPr lang="en-US" dirty="0" smtClean="0"/>
              <a:t>Smaller families</a:t>
            </a:r>
          </a:p>
          <a:p>
            <a:pPr lvl="1"/>
            <a:r>
              <a:rPr lang="en-US" dirty="0" smtClean="0"/>
              <a:t>Birth control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en-US" dirty="0" smtClean="0"/>
              <a:t>Reform:  Women’s Suffrage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93336"/>
          </a:xfrm>
        </p:spPr>
        <p:txBody>
          <a:bodyPr>
            <a:normAutofit/>
          </a:bodyPr>
          <a:lstStyle/>
          <a:p>
            <a:r>
              <a:rPr lang="en-US" dirty="0" smtClean="0"/>
              <a:t>National American Woman Suffrage Association (NAWSA)</a:t>
            </a:r>
          </a:p>
          <a:p>
            <a:pPr lvl="1"/>
            <a:r>
              <a:rPr lang="en-US" dirty="0" smtClean="0"/>
              <a:t>Elizabeth Cady Stanton &amp; Susan B. Anthony</a:t>
            </a:r>
          </a:p>
          <a:p>
            <a:pPr lvl="1"/>
            <a:r>
              <a:rPr lang="en-US" dirty="0" smtClean="0"/>
              <a:t>Carrie Chapman Catt</a:t>
            </a:r>
          </a:p>
          <a:p>
            <a:r>
              <a:rPr lang="en-US" dirty="0" smtClean="0"/>
              <a:t>Argued women needed vote b/c of their role in city affairs- health, urban leagues, schools, etc..</a:t>
            </a:r>
          </a:p>
          <a:p>
            <a:r>
              <a:rPr lang="en-US" dirty="0" smtClean="0"/>
              <a:t>Did not use equality</a:t>
            </a:r>
          </a:p>
          <a:p>
            <a:r>
              <a:rPr lang="en-US" dirty="0" smtClean="0"/>
              <a:t>Wyoming Territory- 1</a:t>
            </a:r>
            <a:r>
              <a:rPr lang="en-US" baseline="30000" dirty="0" smtClean="0"/>
              <a:t>st</a:t>
            </a:r>
            <a:r>
              <a:rPr lang="en-US" dirty="0" smtClean="0"/>
              <a:t> to grant suffrage</a:t>
            </a:r>
          </a:p>
          <a:p>
            <a:r>
              <a:rPr lang="en-US" dirty="0" smtClean="0"/>
              <a:t>Nearly every central and western state granted right prior to the 19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5604" name="Picture 4" descr="http://3.bp.blogspot.com/_c5KlMWdcl1Q/TGvoAi7_HZI/AAAAAAAAA7Q/Tq0ZbE0ofJA/s1600/suffr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762000"/>
            <a:ext cx="7323474" cy="5577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385</TotalTime>
  <Words>506</Words>
  <Application>Microsoft Office PowerPoint</Application>
  <PresentationFormat>On-screen Show (4:3)</PresentationFormat>
  <Paragraphs>98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Urban</vt:lpstr>
      <vt:lpstr>Chapter 25:  Odds and Ends</vt:lpstr>
      <vt:lpstr>Booker T. Washington</vt:lpstr>
      <vt:lpstr>W.E.B. DuBois</vt:lpstr>
      <vt:lpstr>Education</vt:lpstr>
      <vt:lpstr>Yellow Journalism</vt:lpstr>
      <vt:lpstr>Reform</vt:lpstr>
      <vt:lpstr>Changes</vt:lpstr>
      <vt:lpstr>Reform:  Women’s Suffrage</vt:lpstr>
      <vt:lpstr>Slide 9</vt:lpstr>
      <vt:lpstr>Reform:  Prohibition</vt:lpstr>
      <vt:lpstr>Slide 11</vt:lpstr>
      <vt:lpstr>“City Beautiful”</vt:lpstr>
      <vt:lpstr>Chicago World’s Fair (1893)</vt:lpstr>
      <vt:lpstr>Your web starter:</vt:lpstr>
      <vt:lpstr>UPCOMING….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25</dc:title>
  <dc:creator>Melissa Carter</dc:creator>
  <cp:lastModifiedBy>Augusta County Schools</cp:lastModifiedBy>
  <cp:revision>19</cp:revision>
  <dcterms:created xsi:type="dcterms:W3CDTF">2012-02-12T15:23:26Z</dcterms:created>
  <dcterms:modified xsi:type="dcterms:W3CDTF">2012-02-14T18:43:20Z</dcterms:modified>
</cp:coreProperties>
</file>